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8" r:id="rId12"/>
    <p:sldId id="269" r:id="rId13"/>
    <p:sldId id="270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8" r:id="rId23"/>
    <p:sldId id="287" r:id="rId24"/>
    <p:sldId id="289" r:id="rId25"/>
    <p:sldId id="290" r:id="rId26"/>
    <p:sldId id="291" r:id="rId27"/>
    <p:sldId id="273" r:id="rId28"/>
    <p:sldId id="274" r:id="rId29"/>
    <p:sldId id="275" r:id="rId30"/>
    <p:sldId id="276" r:id="rId31"/>
    <p:sldId id="277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9350A9-0987-4593-99CF-9B71703E0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68601AE-1C26-4CD6-8ABB-08A70D38E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A2CAAB-3853-4C00-BF9D-751CA0DF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E48A7A-63CD-486E-B3ED-BC8C4A65C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CA4B07-A986-4276-A875-EB696A2B4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75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116669-8EC6-4121-A767-81E9733B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375D1B-5E7D-48A4-B423-F7E0253E7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3F7A0F-C414-4BFC-87A4-F017BAD2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449C3E-9E43-4823-BCDD-C39CE7B6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4F65EB-068C-44CB-9079-27E366CE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60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DD94D8-865D-4F66-986C-F52CE391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84F888-970C-4698-84FC-0FF8EC6A1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4C3C15-BB03-4945-85ED-0E0881C0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898996-5F6C-433A-AEF4-60E7B408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292844-EF46-4E5C-B500-86E79EB5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66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44A82A-06A0-41E7-97AC-961E36BC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21AAC3-1E1B-421A-B6BA-CDC902940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127CD7-0A14-4818-BF8E-95FC76079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7E8888-81FB-4DAC-BF6F-7985C8E4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92BA717-8CB0-485A-B939-8AD3E1E59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DD867EE-ABEB-4A39-9AF8-94BD32CCD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410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560B31-EC57-4D64-AC51-F7217EA6A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92CDC90-2F59-49BE-9E5E-3E6DA07D3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670057-08B2-4AA2-8AD5-05E8F53E8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DB12622-9554-4886-8525-2CF4D01DFC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0C1C567-8323-4F74-B9AA-D7418256D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AD3B42F-FC8F-451F-BD13-E61B3670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5091A22-3857-4CCF-B7C6-A458C6CD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C4ADC33-292E-4475-BE74-46E60D78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47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B2D066-B8E4-452A-89C6-4B640973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063FDB7-99A9-4FD6-A81E-346A5108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CC49963-4EA1-4FFD-BDEE-E4B03DBC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FAB53FD-D863-46BF-A588-55776FA25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40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4D9A72B-52FC-4F30-BBD1-93F35E524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A0030F5-7C9B-4E3C-B3D2-1C4940DE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9DDCD9-5A41-4CEE-A2CA-C12A9BB8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553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D2CC79-0796-4AF0-90EB-5DA4FB137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517942-FDEE-4F88-96C0-3BAE0BA3F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6137B9-FDBB-4D6D-9C79-2E2D4B534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75156F-F47F-47A2-87B4-A9DFC029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DC30B8-B2B9-4E13-B0DA-A6F23315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C359F6-C4C4-45E4-BC48-FA17DA300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5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3B5C73-F26C-4194-8E1F-FC7558CA2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BE16C76-9EFF-4CE5-9343-01ECD065F6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76DAA9-E000-416B-A5F9-48A4E1CC5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B736070-99FD-4EE0-AF7C-3778DAB8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38BC41-2EE0-4494-BAB9-309BFFC6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06A4B35-89E6-43CF-BF13-F08D1227E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90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B0422-FD69-450E-A7ED-556F918C4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CB67109-DE61-4A02-85FB-1D20F7D36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C46C21-9937-4440-B13A-DBB09A6F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68FA12-9013-4996-BBAC-685160FD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D16C0C-7C1B-45CD-8655-D28C91019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33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987E79D-F515-4591-B96D-D0D7FC5C31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EF17B52-79B6-4944-8DF7-9DBAD851E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2C32AA-049B-4894-817F-80FEFCEA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03A99E-00AD-4A37-BECE-584D73273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B0BB1D-0E75-40C4-ABEA-69F826E70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94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1768146-F408-463E-9FD1-2EC2DF6D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A9EEA2-935D-408F-924D-6C98C11E2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EF957D-317F-4DB7-9657-EF719AEA86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4BC4-F54F-4131-84C0-0281ECBFF40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E99CB1-CE7E-4F94-B6B2-359313160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0E4CA9-4163-4D5E-AC4A-2B99BECB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49C5-6530-4B79-BB0C-3DF9A3514E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26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E259E5-E814-48FA-9FFC-254DB6D5A25C}"/>
              </a:ext>
            </a:extLst>
          </p:cNvPr>
          <p:cNvSpPr txBox="1"/>
          <p:nvPr/>
        </p:nvSpPr>
        <p:spPr>
          <a:xfrm>
            <a:off x="1015341" y="1858489"/>
            <a:ext cx="917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/>
              <a:t>IFRS S1, S2</a:t>
            </a:r>
            <a:r>
              <a:rPr lang="ko-KR" altLang="en-US" sz="2400" b="1" dirty="0"/>
              <a:t>의 이해</a:t>
            </a:r>
          </a:p>
        </p:txBody>
      </p:sp>
    </p:spTree>
    <p:extLst>
      <p:ext uri="{BB962C8B-B14F-4D97-AF65-F5344CB8AC3E}">
        <p14:creationId xmlns:p14="http://schemas.microsoft.com/office/powerpoint/2010/main" val="93601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05A28EC-E602-4D8D-83C6-F8ECCBADD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78" y="1033276"/>
            <a:ext cx="8411874" cy="54195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서론</a:t>
            </a:r>
          </a:p>
        </p:txBody>
      </p:sp>
    </p:spTree>
    <p:extLst>
      <p:ext uri="{BB962C8B-B14F-4D97-AF65-F5344CB8AC3E}">
        <p14:creationId xmlns:p14="http://schemas.microsoft.com/office/powerpoint/2010/main" val="39155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서론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F06417-B743-4506-81E2-3301BEC29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71" y="1030184"/>
            <a:ext cx="8090992" cy="456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48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서론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D00D275-9CBB-4745-AC39-41347A424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3" y="1115712"/>
            <a:ext cx="11661569" cy="49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5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서론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19324F2-DC75-43A4-B244-96EFCB8C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12" y="959310"/>
            <a:ext cx="9769496" cy="537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3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서론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B654C38-AEA6-4F42-8F19-962FB8F62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93" y="895506"/>
            <a:ext cx="9477066" cy="538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0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지속가능성 공시 기준원인 </a:t>
            </a:r>
            <a:r>
              <a:rPr lang="en-US" altLang="ko-KR" dirty="0"/>
              <a:t>KSSB </a:t>
            </a:r>
            <a:r>
              <a:rPr lang="ko-KR" altLang="en-US" dirty="0"/>
              <a:t>설립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3FF4D5F-89BF-4584-9147-91E98942C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80" y="855579"/>
            <a:ext cx="1046797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37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지속가능성 공시 기준원인 </a:t>
            </a:r>
            <a:r>
              <a:rPr lang="en-US" altLang="ko-KR" dirty="0"/>
              <a:t>KSSB </a:t>
            </a:r>
            <a:r>
              <a:rPr lang="ko-KR" altLang="en-US" dirty="0"/>
              <a:t>설립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A7A123-2EE3-4209-BBA6-0DCBDD5A1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796585"/>
            <a:ext cx="9247724" cy="535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2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지속가능성 공시 기준원인 </a:t>
            </a:r>
            <a:r>
              <a:rPr lang="en-US" altLang="ko-KR" dirty="0"/>
              <a:t>KSSB </a:t>
            </a:r>
            <a:r>
              <a:rPr lang="ko-KR" altLang="en-US" dirty="0"/>
              <a:t>설립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9D62F6-F4B0-4AB0-A0FD-81DB99C5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67" y="955446"/>
            <a:ext cx="9646908" cy="520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지속가능성 공시 향후 방향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6A8E9F-AF7C-48DC-A92C-BFE6DA94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" y="880753"/>
            <a:ext cx="86868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지속가능성 공시 향후 방향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8881F9-2249-433F-B25D-B75476DA6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44" y="1048059"/>
            <a:ext cx="865822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09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지속가능성 공시 향후 방향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DC045B-8209-4FD7-B7A9-9896058BF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540" y="1047750"/>
            <a:ext cx="87153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8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B75F54-1315-4644-910C-97D8B81BA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38" y="892258"/>
            <a:ext cx="83439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8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0AD406-7A82-4247-84C4-2D70DA1B9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85" y="1088695"/>
            <a:ext cx="98679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70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02976B-7EF0-40BB-AA60-DDCAEC56F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11" y="693840"/>
            <a:ext cx="99631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9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5E9C49-4642-4E40-B7AE-C63AF84F7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89" y="942665"/>
            <a:ext cx="1006792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6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579E9F-72B8-4EFC-97B5-70FE53A87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27" y="872465"/>
            <a:ext cx="984885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49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BEECC8-F702-443A-AA11-E94450B0B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14" y="833437"/>
            <a:ext cx="99536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1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8EE143-6D11-4702-90F4-6AFA0966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06" y="746227"/>
            <a:ext cx="977265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55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D2ADAB-6D3F-45C7-B864-6333FF2D8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78" y="998455"/>
            <a:ext cx="988695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52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0455F3-2296-48F8-901E-2EB51777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91" y="975879"/>
            <a:ext cx="103060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4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FBB210-1B0B-4382-AA7C-3495FB005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31" y="709612"/>
            <a:ext cx="1011555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65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501DE2B-7057-4EBA-9A1A-11B3AC40D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101003"/>
            <a:ext cx="1025842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0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A22913-0B40-4C24-B054-0098F4E0D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38" y="898690"/>
            <a:ext cx="100393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36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1095FC-5DAA-4294-BCA1-8330DD45B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89" y="894916"/>
            <a:ext cx="98202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17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0F4BC4-8D96-4AB5-8C2A-CE0AF49F4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88" y="717344"/>
            <a:ext cx="9782175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04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746DE2C-7D7E-4C45-B3D6-259C9097E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197" y="866775"/>
            <a:ext cx="86106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01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ACCFE9-47A8-40C1-B17A-9B59F0814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2" y="857250"/>
            <a:ext cx="84867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06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CE87B6-B3C3-4AF0-B06F-79452ED8D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014412"/>
            <a:ext cx="866775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58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346178" y="225631"/>
            <a:ext cx="829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IFRS S1, S2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66CFBC-A096-41A5-B545-B0C64C374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192" y="477556"/>
            <a:ext cx="5383666" cy="302053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1959C65-E30E-4849-9986-AD5983D78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135" y="3436284"/>
            <a:ext cx="5318723" cy="319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59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69C3B5-301B-4DC2-92A9-EE7E5E3830B9}"/>
              </a:ext>
            </a:extLst>
          </p:cNvPr>
          <p:cNvSpPr txBox="1"/>
          <p:nvPr/>
        </p:nvSpPr>
        <p:spPr>
          <a:xfrm>
            <a:off x="5007243" y="3135086"/>
            <a:ext cx="179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감사합니다</a:t>
            </a:r>
            <a:r>
              <a:rPr lang="en-US" altLang="ko-KR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5629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170</Words>
  <Application>Microsoft Office PowerPoint</Application>
  <PresentationFormat>와이드스크린</PresentationFormat>
  <Paragraphs>31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OWNER</cp:lastModifiedBy>
  <cp:revision>1</cp:revision>
  <dcterms:created xsi:type="dcterms:W3CDTF">2024-08-29T12:44:22Z</dcterms:created>
  <dcterms:modified xsi:type="dcterms:W3CDTF">2024-08-29T12:53:05Z</dcterms:modified>
</cp:coreProperties>
</file>